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7475200" cy="9753600"/>
  <p:notesSz cx="17475200" cy="97536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AFC"/>
    <a:srgbClr val="F7F4F3"/>
    <a:srgbClr val="F3EFED"/>
    <a:srgbClr val="E9E3DF"/>
    <a:srgbClr val="DFD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802" y="3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10640" y="3023616"/>
            <a:ext cx="14853920" cy="2048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621280" y="5462016"/>
            <a:ext cx="12232640" cy="2438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204200" y="5778500"/>
            <a:ext cx="1384300" cy="127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013700" y="5613400"/>
            <a:ext cx="1778000" cy="4699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26400" y="3009900"/>
            <a:ext cx="254000" cy="241300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293100" y="7277100"/>
            <a:ext cx="304800" cy="266700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807700" y="7264400"/>
            <a:ext cx="279400" cy="279400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3335000" y="7245350"/>
            <a:ext cx="228600" cy="33655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873760" y="2243328"/>
            <a:ext cx="7601712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8999728" y="2243328"/>
            <a:ext cx="7601712" cy="64373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40216" y="370063"/>
            <a:ext cx="16407602" cy="19272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52904" y="3983919"/>
            <a:ext cx="13565505" cy="5141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941568" y="9070848"/>
            <a:ext cx="5592064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73760" y="9070848"/>
            <a:ext cx="401929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2/5/2026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2582144" y="9070848"/>
            <a:ext cx="4019296" cy="487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ADC8C748-AACE-93E3-EB1B-8246DA2ABD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263" b="-2218"/>
          <a:stretch>
            <a:fillRect/>
          </a:stretch>
        </p:blipFill>
        <p:spPr>
          <a:xfrm>
            <a:off x="1" y="0"/>
            <a:ext cx="17475200" cy="10134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A123F75-CE82-2AAE-32A6-4F16FD476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949D2A-9E1E-DB94-D022-06E9A3515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475200" cy="975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227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F1246E5-23C6-A24E-0089-D971F0ABD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A3A78C-EF79-5E75-D92B-AC401A8D6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399"/>
            <a:ext cx="17475200" cy="971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145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91ABF58-DCB5-3BF1-A6C5-27CE244C2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1825359-7275-F31F-C0B0-BD2D8D4A3651}"/>
              </a:ext>
            </a:extLst>
          </p:cNvPr>
          <p:cNvSpPr/>
          <p:nvPr/>
        </p:nvSpPr>
        <p:spPr>
          <a:xfrm>
            <a:off x="0" y="0"/>
            <a:ext cx="17475200" cy="9753600"/>
          </a:xfrm>
          <a:prstGeom prst="rect">
            <a:avLst/>
          </a:prstGeom>
          <a:solidFill>
            <a:srgbClr val="F7FAF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63080E-6986-EC46-1E16-A4C14D34E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205" y="3962400"/>
            <a:ext cx="15126789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9B927E-8EEE-9B5E-6ABC-8106C0E51606}"/>
              </a:ext>
            </a:extLst>
          </p:cNvPr>
          <p:cNvSpPr txBox="1"/>
          <p:nvPr/>
        </p:nvSpPr>
        <p:spPr>
          <a:xfrm>
            <a:off x="5994400" y="4953000"/>
            <a:ext cx="594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b="1" dirty="0"/>
              <a:t>Hafiz Fatehmahomed</a:t>
            </a:r>
          </a:p>
        </p:txBody>
      </p:sp>
    </p:spTree>
    <p:extLst>
      <p:ext uri="{BB962C8B-B14F-4D97-AF65-F5344CB8AC3E}">
        <p14:creationId xmlns:p14="http://schemas.microsoft.com/office/powerpoint/2010/main" val="3000919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ACADAAB-742B-6E07-5CD3-FCC61786B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2658"/>
            <a:ext cx="17475200" cy="97862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606A314E-D59D-9551-17EB-1344F4C2F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607672" cy="9753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666AD7C-C46C-B009-3840-03A66B763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CB79854-7A51-0BC1-95B0-92A5FD1D890E}"/>
              </a:ext>
            </a:extLst>
          </p:cNvPr>
          <p:cNvGrpSpPr/>
          <p:nvPr/>
        </p:nvGrpSpPr>
        <p:grpSpPr>
          <a:xfrm>
            <a:off x="0" y="0"/>
            <a:ext cx="17596839" cy="9753600"/>
            <a:chOff x="0" y="0"/>
            <a:chExt cx="17596839" cy="97536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D20B26E-8C47-25C0-7F77-644465E73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7596839" cy="97536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AD1F6B1-5167-877B-D96C-AF1937545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13600" y="2895601"/>
              <a:ext cx="9248502" cy="5257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8950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5CA5F18-2CC0-692D-0855-89ADE4A9E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840B51-1339-7097-3FB0-A6CD834B0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475200" cy="977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72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E76D70F-E895-4A2D-083C-EA530ABFA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6B5BF4-BDEF-D429-7A3F-FA4C05E1C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782"/>
            <a:ext cx="17475200" cy="973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43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E4FAC07-CBA9-2DBD-0F86-9CFBDFF4E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92C4D8-E1B9-54AD-344B-77324799E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7475200" cy="976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252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8CD69FA-DAFC-076C-D0C8-AC93751CA7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0B1E39-62F2-EA3B-A977-2C36A1938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228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F7CAC99-15DB-47C4-8E02-E1066DDFA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9C77D6-C69C-99CC-B8DA-C4EE261C2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7475200" cy="978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78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2</Words>
  <Application>Microsoft Office PowerPoint</Application>
  <PresentationFormat>Custom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Hafiz Fatehmahomed</dc:creator>
  <cp:lastModifiedBy>Hafiz Fatehmahomed</cp:lastModifiedBy>
  <cp:revision>1</cp:revision>
  <dcterms:created xsi:type="dcterms:W3CDTF">2026-02-05T08:06:53Z</dcterms:created>
  <dcterms:modified xsi:type="dcterms:W3CDTF">2026-02-05T08:46:02Z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2026-02-05T00:00:00Z</vt:filetime>
  </property>
  <property fmtid="{D5CDD505-2E9C-101B-9397-08002B2CF9AE}" pid="3" name="LastSaved">
    <vt:filetime>2026-02-05T00:00:00Z</vt:filetime>
  </property>
</Properties>
</file>